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9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3CEC41E-48BD-4881-B6FF-D82EEBBCD904}" type="datetimeFigureOut">
              <a:rPr lang="en-US" smtClean="0"/>
              <a:t>2015-10-26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459A5F39-4CE7-434C-A5CB-50A3634516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Nominalisations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09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Qu’est-ce</a:t>
            </a:r>
            <a:r>
              <a:rPr lang="en-US" dirty="0" smtClean="0"/>
              <a:t> </a:t>
            </a:r>
            <a:r>
              <a:rPr lang="en-US" dirty="0" err="1" smtClean="0"/>
              <a:t>qu’une</a:t>
            </a:r>
            <a:r>
              <a:rPr lang="en-US" dirty="0" smtClean="0"/>
              <a:t> </a:t>
            </a:r>
            <a:r>
              <a:rPr lang="en-US" dirty="0" err="1" smtClean="0"/>
              <a:t>nominalisation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Transformer </a:t>
            </a:r>
            <a:r>
              <a:rPr lang="en-US" dirty="0" err="1" smtClean="0"/>
              <a:t>une</a:t>
            </a:r>
            <a:r>
              <a:rPr lang="en-US" dirty="0" smtClean="0"/>
              <a:t> proposition en nom et </a:t>
            </a:r>
            <a:r>
              <a:rPr lang="en-US" dirty="0" err="1" smtClean="0"/>
              <a:t>l’insérer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autre</a:t>
            </a:r>
            <a:r>
              <a:rPr lang="en-US" dirty="0" smtClean="0"/>
              <a:t> phrase</a:t>
            </a:r>
          </a:p>
          <a:p>
            <a:r>
              <a:rPr lang="en-US" dirty="0" smtClean="0"/>
              <a:t>Se fait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partir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d’un </a:t>
            </a:r>
            <a:r>
              <a:rPr lang="en-US" dirty="0" err="1" smtClean="0"/>
              <a:t>adjectif</a:t>
            </a:r>
            <a:endParaRPr lang="en-US" dirty="0" smtClean="0"/>
          </a:p>
          <a:p>
            <a:pPr lvl="1"/>
            <a:r>
              <a:rPr lang="en-US" dirty="0" smtClean="0"/>
              <a:t>d’un </a:t>
            </a:r>
            <a:r>
              <a:rPr lang="en-US" dirty="0" err="1" smtClean="0"/>
              <a:t>verbe</a:t>
            </a:r>
            <a:endParaRPr lang="en-US" dirty="0" smtClean="0"/>
          </a:p>
          <a:p>
            <a:pPr lvl="1"/>
            <a:r>
              <a:rPr lang="en-US" dirty="0" err="1" smtClean="0"/>
              <a:t>D’une</a:t>
            </a:r>
            <a:r>
              <a:rPr lang="en-US" dirty="0" smtClean="0"/>
              <a:t> proposition </a:t>
            </a:r>
            <a:r>
              <a:rPr lang="en-US" dirty="0" err="1" smtClean="0"/>
              <a:t>complétive</a:t>
            </a:r>
            <a:r>
              <a:rPr lang="en-US" dirty="0" smtClean="0"/>
              <a:t> </a:t>
            </a:r>
            <a:r>
              <a:rPr lang="en-US" dirty="0" err="1" smtClean="0"/>
              <a:t>introduit</a:t>
            </a:r>
            <a:r>
              <a:rPr lang="en-US" dirty="0" smtClean="0"/>
              <a:t> par </a:t>
            </a:r>
            <a:r>
              <a:rPr lang="en-US" dirty="0" err="1" smtClean="0"/>
              <a:t>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93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Nominalisation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base </a:t>
            </a:r>
            <a:r>
              <a:rPr lang="en-US" dirty="0" err="1" smtClean="0"/>
              <a:t>adjectif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175" y="1771424"/>
            <a:ext cx="7612064" cy="472936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Commence avec </a:t>
            </a:r>
            <a:r>
              <a:rPr lang="en-US" dirty="0" err="1" smtClean="0"/>
              <a:t>deux</a:t>
            </a:r>
            <a:r>
              <a:rPr lang="en-US" dirty="0" smtClean="0"/>
              <a:t> propositions simples:</a:t>
            </a:r>
          </a:p>
          <a:p>
            <a:pPr lvl="1"/>
            <a:r>
              <a:rPr lang="en-US" dirty="0" smtClean="0"/>
              <a:t>1. </a:t>
            </a:r>
            <a:r>
              <a:rPr lang="en-US" dirty="0" err="1" smtClean="0"/>
              <a:t>Carine</a:t>
            </a:r>
            <a:r>
              <a:rPr lang="en-US" dirty="0" smtClean="0"/>
              <a:t>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émotive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Cela</a:t>
            </a:r>
            <a:r>
              <a:rPr lang="en-US" dirty="0" smtClean="0"/>
              <a:t> la </a:t>
            </a:r>
            <a:r>
              <a:rPr lang="en-US" dirty="0" err="1" smtClean="0"/>
              <a:t>perturbe</a:t>
            </a:r>
            <a:r>
              <a:rPr lang="en-US" dirty="0" smtClean="0"/>
              <a:t> pour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examens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Transforme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proposition en nom:</a:t>
            </a:r>
          </a:p>
          <a:p>
            <a:pPr lvl="1"/>
            <a:r>
              <a:rPr lang="en-US" dirty="0" err="1" smtClean="0"/>
              <a:t>L’émotivité</a:t>
            </a:r>
            <a:r>
              <a:rPr lang="en-US" dirty="0" smtClean="0"/>
              <a:t> de </a:t>
            </a:r>
            <a:r>
              <a:rPr lang="en-US" dirty="0" err="1" smtClean="0"/>
              <a:t>Carine</a:t>
            </a:r>
            <a:endParaRPr lang="en-US" dirty="0" smtClean="0"/>
          </a:p>
          <a:p>
            <a:pPr marL="349250" lvl="1" indent="0">
              <a:buNone/>
            </a:pPr>
            <a:r>
              <a:rPr lang="en-US" dirty="0" smtClean="0"/>
              <a:t>OU:</a:t>
            </a:r>
          </a:p>
          <a:p>
            <a:pPr lvl="1"/>
            <a:r>
              <a:rPr lang="en-US" dirty="0" smtClean="0"/>
              <a:t>Son </a:t>
            </a:r>
            <a:r>
              <a:rPr lang="en-US" dirty="0" err="1" smtClean="0"/>
              <a:t>émotivité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err="1" smtClean="0"/>
              <a:t>obtient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L’émotivité</a:t>
            </a:r>
            <a:r>
              <a:rPr lang="en-US" dirty="0" smtClean="0"/>
              <a:t> de </a:t>
            </a:r>
            <a:r>
              <a:rPr lang="en-US" dirty="0" err="1" smtClean="0"/>
              <a:t>Carine</a:t>
            </a:r>
            <a:r>
              <a:rPr lang="en-US" dirty="0" smtClean="0"/>
              <a:t> la </a:t>
            </a:r>
            <a:r>
              <a:rPr lang="en-US" dirty="0" err="1" smtClean="0"/>
              <a:t>perturbe</a:t>
            </a:r>
            <a:r>
              <a:rPr lang="en-US" dirty="0" smtClean="0"/>
              <a:t> pour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examens</a:t>
            </a:r>
            <a:r>
              <a:rPr lang="en-US" dirty="0" smtClean="0"/>
              <a:t>.</a:t>
            </a:r>
          </a:p>
          <a:p>
            <a:pPr marL="349250" lvl="1" indent="0">
              <a:buNone/>
            </a:pPr>
            <a:r>
              <a:rPr lang="en-US" dirty="0" smtClean="0"/>
              <a:t>OU</a:t>
            </a:r>
          </a:p>
          <a:p>
            <a:pPr lvl="1"/>
            <a:r>
              <a:rPr lang="en-US" dirty="0" smtClean="0"/>
              <a:t>Son </a:t>
            </a:r>
            <a:r>
              <a:rPr lang="en-US" dirty="0" err="1" smtClean="0"/>
              <a:t>émotivité</a:t>
            </a:r>
            <a:r>
              <a:rPr lang="en-US" dirty="0" smtClean="0"/>
              <a:t> </a:t>
            </a:r>
            <a:r>
              <a:rPr lang="en-US" dirty="0" err="1" smtClean="0"/>
              <a:t>perturbe</a:t>
            </a:r>
            <a:r>
              <a:rPr lang="en-US" dirty="0" smtClean="0"/>
              <a:t> </a:t>
            </a:r>
            <a:r>
              <a:rPr lang="en-US" dirty="0" err="1" smtClean="0"/>
              <a:t>Carine</a:t>
            </a:r>
            <a:r>
              <a:rPr lang="en-US" dirty="0" smtClean="0"/>
              <a:t> pour </a:t>
            </a:r>
            <a:r>
              <a:rPr lang="en-US" dirty="0" err="1" smtClean="0"/>
              <a:t>ses</a:t>
            </a:r>
            <a:r>
              <a:rPr lang="en-US" dirty="0" smtClean="0"/>
              <a:t> </a:t>
            </a:r>
            <a:r>
              <a:rPr lang="en-US" dirty="0" err="1" smtClean="0"/>
              <a:t>examens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10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Nominalisation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base </a:t>
            </a:r>
            <a:r>
              <a:rPr lang="en-US" dirty="0" err="1" smtClean="0"/>
              <a:t>verbale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Commence avec </a:t>
            </a:r>
            <a:r>
              <a:rPr lang="en-US" dirty="0" err="1" smtClean="0"/>
              <a:t>deux</a:t>
            </a:r>
            <a:r>
              <a:rPr lang="en-US" dirty="0" smtClean="0"/>
              <a:t> propositions simples:</a:t>
            </a:r>
          </a:p>
          <a:p>
            <a:pPr lvl="1"/>
            <a:r>
              <a:rPr lang="en-US" dirty="0" smtClean="0"/>
              <a:t>1. On a </a:t>
            </a:r>
            <a:r>
              <a:rPr lang="en-US" dirty="0" err="1" smtClean="0"/>
              <a:t>élu</a:t>
            </a:r>
            <a:r>
              <a:rPr lang="en-US" dirty="0" smtClean="0"/>
              <a:t> le </a:t>
            </a:r>
            <a:r>
              <a:rPr lang="en-US" dirty="0" err="1" smtClean="0"/>
              <a:t>député</a:t>
            </a:r>
            <a:r>
              <a:rPr lang="en-US" dirty="0" smtClean="0"/>
              <a:t> au premier tour.</a:t>
            </a:r>
          </a:p>
          <a:p>
            <a:pPr lvl="1"/>
            <a:r>
              <a:rPr lang="en-US" dirty="0" smtClean="0"/>
              <a:t>2. </a:t>
            </a:r>
            <a:r>
              <a:rPr lang="en-US" dirty="0" err="1" smtClean="0"/>
              <a:t>Cela</a:t>
            </a:r>
            <a:r>
              <a:rPr lang="en-US" dirty="0" smtClean="0"/>
              <a:t> a </a:t>
            </a:r>
            <a:r>
              <a:rPr lang="en-US" dirty="0" err="1" smtClean="0"/>
              <a:t>surpris</a:t>
            </a:r>
            <a:r>
              <a:rPr lang="en-US" dirty="0" smtClean="0"/>
              <a:t> tout le monde.</a:t>
            </a:r>
          </a:p>
          <a:p>
            <a:r>
              <a:rPr lang="en-US" dirty="0" err="1" smtClean="0"/>
              <a:t>Transforme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proposition en </a:t>
            </a:r>
            <a:r>
              <a:rPr lang="en-US" dirty="0" err="1" smtClean="0"/>
              <a:t>groupe</a:t>
            </a:r>
            <a:r>
              <a:rPr lang="en-US" dirty="0" smtClean="0"/>
              <a:t> nominal:</a:t>
            </a:r>
          </a:p>
          <a:p>
            <a:pPr lvl="1"/>
            <a:r>
              <a:rPr lang="en-US" dirty="0" err="1" smtClean="0"/>
              <a:t>L’élection</a:t>
            </a:r>
            <a:r>
              <a:rPr lang="en-US" dirty="0" smtClean="0"/>
              <a:t> du </a:t>
            </a:r>
            <a:r>
              <a:rPr lang="en-US" dirty="0" err="1" smtClean="0"/>
              <a:t>député</a:t>
            </a:r>
            <a:endParaRPr lang="en-US" dirty="0" smtClean="0"/>
          </a:p>
          <a:p>
            <a:r>
              <a:rPr lang="en-US" dirty="0" smtClean="0"/>
              <a:t>On </a:t>
            </a:r>
            <a:r>
              <a:rPr lang="en-US" dirty="0" err="1" smtClean="0"/>
              <a:t>obtient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L’élection</a:t>
            </a:r>
            <a:r>
              <a:rPr lang="en-US" dirty="0" smtClean="0"/>
              <a:t> du </a:t>
            </a:r>
            <a:r>
              <a:rPr lang="en-US" dirty="0" err="1" smtClean="0"/>
              <a:t>député</a:t>
            </a:r>
            <a:r>
              <a:rPr lang="en-US" dirty="0" smtClean="0"/>
              <a:t> au premier tour a </a:t>
            </a:r>
            <a:r>
              <a:rPr lang="en-US" dirty="0" err="1" smtClean="0"/>
              <a:t>surpris</a:t>
            </a:r>
            <a:r>
              <a:rPr lang="en-US" dirty="0" smtClean="0"/>
              <a:t> tout le monde.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64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Nominalisation</a:t>
            </a:r>
            <a:r>
              <a:rPr lang="en-US" dirty="0" smtClean="0"/>
              <a:t> de la proposition </a:t>
            </a:r>
            <a:r>
              <a:rPr lang="en-US" dirty="0" err="1" smtClean="0"/>
              <a:t>complétive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Commence avec </a:t>
            </a:r>
            <a:r>
              <a:rPr lang="en-US" dirty="0" err="1" smtClean="0"/>
              <a:t>deux</a:t>
            </a:r>
            <a:r>
              <a:rPr lang="en-US" dirty="0" smtClean="0"/>
              <a:t> propositions:</a:t>
            </a:r>
          </a:p>
          <a:p>
            <a:pPr lvl="1"/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constaté</a:t>
            </a:r>
            <a:r>
              <a:rPr lang="en-US" dirty="0" smtClean="0"/>
              <a:t>…</a:t>
            </a:r>
          </a:p>
          <a:p>
            <a:pPr lvl="1"/>
            <a:r>
              <a:rPr lang="en-US" dirty="0" err="1"/>
              <a:t>q</a:t>
            </a:r>
            <a:r>
              <a:rPr lang="en-US" dirty="0" err="1" smtClean="0"/>
              <a:t>ue</a:t>
            </a:r>
            <a:r>
              <a:rPr lang="en-US" dirty="0" smtClean="0"/>
              <a:t> Pierre </a:t>
            </a:r>
            <a:r>
              <a:rPr lang="en-US" dirty="0" err="1" smtClean="0"/>
              <a:t>était</a:t>
            </a:r>
            <a:r>
              <a:rPr lang="en-US" dirty="0" smtClean="0"/>
              <a:t> </a:t>
            </a:r>
            <a:r>
              <a:rPr lang="en-US" dirty="0" err="1" smtClean="0"/>
              <a:t>malhonnête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Transforme</a:t>
            </a:r>
            <a:r>
              <a:rPr lang="en-US" dirty="0" smtClean="0"/>
              <a:t> la </a:t>
            </a:r>
            <a:r>
              <a:rPr lang="en-US" dirty="0" err="1" smtClean="0"/>
              <a:t>deuxième</a:t>
            </a:r>
            <a:r>
              <a:rPr lang="en-US" dirty="0" smtClean="0"/>
              <a:t> proposition:</a:t>
            </a:r>
          </a:p>
          <a:p>
            <a:pPr lvl="1"/>
            <a:r>
              <a:rPr lang="en-US" dirty="0" smtClean="0"/>
              <a:t>la </a:t>
            </a:r>
            <a:r>
              <a:rPr lang="en-US" dirty="0" err="1" smtClean="0"/>
              <a:t>malhonnêteté</a:t>
            </a:r>
            <a:r>
              <a:rPr lang="en-US" dirty="0" smtClean="0"/>
              <a:t> de Pierre </a:t>
            </a:r>
          </a:p>
          <a:p>
            <a:r>
              <a:rPr lang="en-US" dirty="0" smtClean="0"/>
              <a:t>On </a:t>
            </a:r>
            <a:r>
              <a:rPr lang="en-US" dirty="0" err="1" smtClean="0"/>
              <a:t>obtient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constaté</a:t>
            </a:r>
            <a:r>
              <a:rPr lang="en-US" dirty="0" smtClean="0"/>
              <a:t> la </a:t>
            </a:r>
            <a:r>
              <a:rPr lang="en-US" dirty="0" err="1" smtClean="0"/>
              <a:t>malhonnêteté</a:t>
            </a:r>
            <a:r>
              <a:rPr lang="en-US" dirty="0" smtClean="0"/>
              <a:t> de Pierre.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410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211</TotalTime>
  <Words>184</Words>
  <Application>Microsoft Macintosh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Habitat</vt:lpstr>
      <vt:lpstr>Nominalisations</vt:lpstr>
      <vt:lpstr>Qu’est-ce qu’une nominalisation?</vt:lpstr>
      <vt:lpstr>Nominalisation à base adjectif</vt:lpstr>
      <vt:lpstr>Nominalisation à base verbale</vt:lpstr>
      <vt:lpstr>Nominalisation de la proposition complétive</vt:lpstr>
    </vt:vector>
  </TitlesOfParts>
  <Company>Delta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Nominalisations</dc:title>
  <dc:creator>SD37</dc:creator>
  <cp:lastModifiedBy>SD37</cp:lastModifiedBy>
  <cp:revision>4</cp:revision>
  <dcterms:created xsi:type="dcterms:W3CDTF">2015-09-22T16:04:06Z</dcterms:created>
  <dcterms:modified xsi:type="dcterms:W3CDTF">2015-10-26T21:38:31Z</dcterms:modified>
</cp:coreProperties>
</file>