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November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November 18,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 Roman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6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L’espace</a:t>
            </a:r>
            <a:r>
              <a:rPr lang="en-US" dirty="0" smtClean="0"/>
              <a:t> et le temps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 cadre </a:t>
            </a:r>
            <a:r>
              <a:rPr lang="en-US" sz="2800" dirty="0" err="1" smtClean="0"/>
              <a:t>spatio-temporel</a:t>
            </a:r>
            <a:endParaRPr lang="en-US" sz="2800" dirty="0" smtClean="0"/>
          </a:p>
          <a:p>
            <a:r>
              <a:rPr lang="en-US" sz="2800" dirty="0" err="1" smtClean="0"/>
              <a:t>L’intrigue</a:t>
            </a:r>
            <a:r>
              <a:rPr lang="en-US" sz="2800" dirty="0" smtClean="0"/>
              <a:t>: </a:t>
            </a:r>
            <a:r>
              <a:rPr lang="en-US" sz="2800" dirty="0" err="1" smtClean="0"/>
              <a:t>s’inscrit</a:t>
            </a:r>
            <a:r>
              <a:rPr lang="en-US" sz="2800" dirty="0" smtClean="0"/>
              <a:t> </a:t>
            </a:r>
            <a:r>
              <a:rPr lang="en-US" sz="2800" dirty="0" err="1" smtClean="0"/>
              <a:t>dans</a:t>
            </a:r>
            <a:r>
              <a:rPr lang="en-US" sz="2800" dirty="0" smtClean="0"/>
              <a:t> la </a:t>
            </a:r>
            <a:r>
              <a:rPr lang="en-US" sz="2800" dirty="0" err="1" smtClean="0"/>
              <a:t>durée</a:t>
            </a:r>
            <a:endParaRPr lang="en-US" sz="2800" dirty="0" smtClean="0"/>
          </a:p>
          <a:p>
            <a:r>
              <a:rPr lang="en-US" sz="2800" dirty="0" smtClean="0"/>
              <a:t>Passages </a:t>
            </a:r>
            <a:r>
              <a:rPr lang="en-US" sz="2800" dirty="0" err="1" smtClean="0"/>
              <a:t>descriptifs</a:t>
            </a:r>
            <a:r>
              <a:rPr lang="en-US" sz="2800" dirty="0" smtClean="0"/>
              <a:t>: </a:t>
            </a:r>
            <a:r>
              <a:rPr lang="en-US" sz="2800" dirty="0" err="1" smtClean="0"/>
              <a:t>inscrivent</a:t>
            </a:r>
            <a:r>
              <a:rPr lang="en-US" sz="2800" dirty="0" smtClean="0"/>
              <a:t> le </a:t>
            </a:r>
            <a:r>
              <a:rPr lang="en-US" sz="2800" dirty="0" err="1" smtClean="0"/>
              <a:t>livre</a:t>
            </a:r>
            <a:r>
              <a:rPr lang="en-US" sz="2800" dirty="0" smtClean="0"/>
              <a:t> </a:t>
            </a:r>
            <a:r>
              <a:rPr lang="en-US" sz="2800" dirty="0" err="1" smtClean="0"/>
              <a:t>dans</a:t>
            </a:r>
            <a:r>
              <a:rPr lang="en-US" sz="2800" dirty="0" smtClean="0"/>
              <a:t> </a:t>
            </a:r>
            <a:r>
              <a:rPr lang="en-US" sz="2800" dirty="0" err="1" smtClean="0"/>
              <a:t>l’espace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806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L’auteur</a:t>
            </a:r>
            <a:r>
              <a:rPr lang="en-US" dirty="0" smtClean="0"/>
              <a:t> </a:t>
            </a:r>
            <a:r>
              <a:rPr lang="en-US" dirty="0" err="1" smtClean="0"/>
              <a:t>choisit</a:t>
            </a:r>
            <a:r>
              <a:rPr lang="en-US" dirty="0" smtClean="0"/>
              <a:t> </a:t>
            </a:r>
            <a:r>
              <a:rPr lang="en-US" dirty="0" err="1" smtClean="0"/>
              <a:t>l’espace</a:t>
            </a:r>
            <a:r>
              <a:rPr lang="en-US" dirty="0" smtClean="0"/>
              <a:t> qui </a:t>
            </a:r>
            <a:r>
              <a:rPr lang="en-US" dirty="0" err="1" smtClean="0"/>
              <a:t>contribue</a:t>
            </a:r>
            <a:r>
              <a:rPr lang="en-US" dirty="0" smtClean="0"/>
              <a:t> le plus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l’histoire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Choix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espace</a:t>
            </a:r>
            <a:r>
              <a:rPr lang="en-US" dirty="0" smtClean="0"/>
              <a:t> </a:t>
            </a:r>
            <a:r>
              <a:rPr lang="en-US" dirty="0" err="1" smtClean="0"/>
              <a:t>ouvert</a:t>
            </a:r>
            <a:r>
              <a:rPr lang="en-US" dirty="0" smtClean="0"/>
              <a:t>/</a:t>
            </a:r>
            <a:r>
              <a:rPr lang="en-US" dirty="0" err="1" smtClean="0"/>
              <a:t>lieux</a:t>
            </a:r>
            <a:r>
              <a:rPr lang="en-US" dirty="0" smtClean="0"/>
              <a:t> </a:t>
            </a:r>
            <a:r>
              <a:rPr lang="en-US" dirty="0" err="1" smtClean="0"/>
              <a:t>diversifiés</a:t>
            </a:r>
            <a:endParaRPr lang="en-US" dirty="0" smtClean="0"/>
          </a:p>
          <a:p>
            <a:pPr lvl="1"/>
            <a:r>
              <a:rPr lang="en-US" dirty="0" err="1" smtClean="0"/>
              <a:t>espace</a:t>
            </a:r>
            <a:r>
              <a:rPr lang="en-US" dirty="0" smtClean="0"/>
              <a:t> </a:t>
            </a:r>
            <a:r>
              <a:rPr lang="en-US" dirty="0" err="1" smtClean="0"/>
              <a:t>restreint</a:t>
            </a:r>
            <a:r>
              <a:rPr lang="en-US" dirty="0" smtClean="0"/>
              <a:t>/lieu unique</a:t>
            </a:r>
          </a:p>
          <a:p>
            <a:r>
              <a:rPr lang="en-US" dirty="0" smtClean="0"/>
              <a:t>Aspects </a:t>
            </a:r>
            <a:r>
              <a:rPr lang="en-US" dirty="0" err="1" smtClean="0"/>
              <a:t>symboliques</a:t>
            </a:r>
            <a:endParaRPr lang="en-US" dirty="0" smtClean="0"/>
          </a:p>
          <a:p>
            <a:r>
              <a:rPr lang="en-US" dirty="0" smtClean="0"/>
              <a:t>Donne un </a:t>
            </a:r>
            <a:r>
              <a:rPr lang="en-US" dirty="0" err="1" smtClean="0"/>
              <a:t>sens</a:t>
            </a:r>
            <a:r>
              <a:rPr lang="en-US" dirty="0" smtClean="0"/>
              <a:t> </a:t>
            </a:r>
            <a:r>
              <a:rPr lang="en-US" dirty="0" smtClean="0"/>
              <a:t>au roman</a:t>
            </a:r>
          </a:p>
          <a:p>
            <a:r>
              <a:rPr lang="en-US" dirty="0" err="1" smtClean="0"/>
              <a:t>Cherche</a:t>
            </a:r>
            <a:r>
              <a:rPr lang="en-US" dirty="0" smtClean="0"/>
              <a:t> des </a:t>
            </a:r>
            <a:r>
              <a:rPr lang="en-US" dirty="0" err="1" smtClean="0"/>
              <a:t>polarisations</a:t>
            </a:r>
            <a:r>
              <a:rPr lang="en-US" dirty="0" smtClean="0"/>
              <a:t>/oppositions</a:t>
            </a:r>
          </a:p>
        </p:txBody>
      </p:sp>
    </p:spTree>
    <p:extLst>
      <p:ext uri="{BB962C8B-B14F-4D97-AF65-F5344CB8AC3E}">
        <p14:creationId xmlns:p14="http://schemas.microsoft.com/office/powerpoint/2010/main" val="405785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temps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durée</a:t>
            </a:r>
            <a:endParaRPr lang="en-US" dirty="0" smtClean="0"/>
          </a:p>
          <a:p>
            <a:pPr lvl="1"/>
            <a:r>
              <a:rPr lang="en-US" dirty="0" smtClean="0"/>
              <a:t>du début </a:t>
            </a:r>
            <a:r>
              <a:rPr lang="en-US" dirty="0" err="1" smtClean="0"/>
              <a:t>à</a:t>
            </a:r>
            <a:r>
              <a:rPr lang="en-US" dirty="0" smtClean="0"/>
              <a:t> la fin</a:t>
            </a:r>
          </a:p>
          <a:p>
            <a:pPr lvl="1"/>
            <a:r>
              <a:rPr lang="en-US" dirty="0" err="1" smtClean="0"/>
              <a:t>brève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étendue</a:t>
            </a:r>
            <a:endParaRPr lang="en-US" dirty="0" smtClean="0"/>
          </a:p>
          <a:p>
            <a:r>
              <a:rPr lang="en-US" dirty="0" err="1" smtClean="0"/>
              <a:t>L’ordre</a:t>
            </a:r>
            <a:endParaRPr lang="en-US" dirty="0" smtClean="0"/>
          </a:p>
          <a:p>
            <a:pPr lvl="1"/>
            <a:r>
              <a:rPr lang="en-US" dirty="0" err="1" smtClean="0"/>
              <a:t>chronologique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autre</a:t>
            </a:r>
            <a:endParaRPr lang="en-US" dirty="0" smtClean="0"/>
          </a:p>
          <a:p>
            <a:pPr lvl="1"/>
            <a:r>
              <a:rPr lang="en-US" dirty="0" smtClean="0"/>
              <a:t>retour en </a:t>
            </a:r>
            <a:r>
              <a:rPr lang="en-US" dirty="0" err="1" smtClean="0"/>
              <a:t>arrière</a:t>
            </a:r>
            <a:endParaRPr lang="en-US" dirty="0" smtClean="0"/>
          </a:p>
          <a:p>
            <a:pPr lvl="1"/>
            <a:r>
              <a:rPr lang="en-US" dirty="0" smtClean="0"/>
              <a:t>ellipse</a:t>
            </a:r>
          </a:p>
          <a:p>
            <a:r>
              <a:rPr lang="en-US" dirty="0" err="1" smtClean="0"/>
              <a:t>Vitesse</a:t>
            </a:r>
            <a:r>
              <a:rPr lang="en-US" dirty="0" smtClean="0"/>
              <a:t> du </a:t>
            </a:r>
            <a:r>
              <a:rPr lang="en-US" dirty="0" err="1" smtClean="0"/>
              <a:t>récit</a:t>
            </a:r>
            <a:endParaRPr lang="en-US" dirty="0" smtClean="0"/>
          </a:p>
          <a:p>
            <a:pPr lvl="1"/>
            <a:r>
              <a:rPr lang="en-US" dirty="0" err="1" smtClean="0"/>
              <a:t>durée</a:t>
            </a:r>
            <a:r>
              <a:rPr lang="en-US" dirty="0" smtClean="0"/>
              <a:t> de la fiction </a:t>
            </a:r>
            <a:r>
              <a:rPr lang="en-US" dirty="0" err="1" smtClean="0"/>
              <a:t>comparée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longueur</a:t>
            </a:r>
            <a:r>
              <a:rPr lang="en-US" dirty="0" smtClean="0"/>
              <a:t> de la narration</a:t>
            </a:r>
          </a:p>
          <a:p>
            <a:pPr lvl="1"/>
            <a:r>
              <a:rPr lang="en-US" dirty="0" err="1" smtClean="0"/>
              <a:t>suggère</a:t>
            </a:r>
            <a:r>
              <a:rPr lang="en-US" dirty="0" smtClean="0"/>
              <a:t> un </a:t>
            </a:r>
            <a:r>
              <a:rPr lang="en-US" dirty="0" err="1"/>
              <a:t>h</a:t>
            </a:r>
            <a:r>
              <a:rPr lang="en-US" dirty="0" err="1" smtClean="0"/>
              <a:t>iérarchie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faits</a:t>
            </a:r>
            <a:endParaRPr lang="en-US" dirty="0" smtClean="0"/>
          </a:p>
          <a:p>
            <a:r>
              <a:rPr lang="en-US" dirty="0" err="1" smtClean="0"/>
              <a:t>Rythme</a:t>
            </a:r>
            <a:endParaRPr lang="en-US" dirty="0" smtClean="0"/>
          </a:p>
          <a:p>
            <a:pPr lvl="1"/>
            <a:r>
              <a:rPr lang="en-US" dirty="0" smtClean="0"/>
              <a:t>résumé: </a:t>
            </a:r>
            <a:r>
              <a:rPr lang="en-US" dirty="0" err="1" smtClean="0"/>
              <a:t>événements</a:t>
            </a:r>
            <a:r>
              <a:rPr lang="en-US" dirty="0" smtClean="0"/>
              <a:t> </a:t>
            </a:r>
            <a:r>
              <a:rPr lang="en-US" dirty="0" err="1" smtClean="0"/>
              <a:t>diffus</a:t>
            </a:r>
            <a:r>
              <a:rPr lang="en-US" dirty="0" smtClean="0"/>
              <a:t> et </a:t>
            </a:r>
            <a:r>
              <a:rPr lang="en-US" dirty="0" err="1" smtClean="0"/>
              <a:t>dispersés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temps</a:t>
            </a:r>
          </a:p>
          <a:p>
            <a:pPr lvl="1"/>
            <a:r>
              <a:rPr lang="en-US" dirty="0" err="1" smtClean="0"/>
              <a:t>scéne</a:t>
            </a:r>
            <a:r>
              <a:rPr lang="en-US" dirty="0" smtClean="0"/>
              <a:t>: action </a:t>
            </a:r>
            <a:r>
              <a:rPr lang="en-US" dirty="0" err="1" smtClean="0"/>
              <a:t>pnctuelle</a:t>
            </a:r>
            <a:r>
              <a:rPr lang="en-US" dirty="0" smtClean="0"/>
              <a:t> </a:t>
            </a:r>
            <a:r>
              <a:rPr lang="en-US" dirty="0" err="1" smtClean="0"/>
              <a:t>rapportée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déroulait</a:t>
            </a:r>
            <a:r>
              <a:rPr lang="en-US" dirty="0" smtClean="0"/>
              <a:t> en temps </a:t>
            </a:r>
            <a:r>
              <a:rPr lang="en-US" dirty="0" err="1" smtClean="0"/>
              <a:t>réel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0859997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1145</TotalTime>
  <Words>122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 Pop</vt:lpstr>
      <vt:lpstr>Le Roman</vt:lpstr>
      <vt:lpstr>L’espace et le temps</vt:lpstr>
      <vt:lpstr>L’espace</vt:lpstr>
      <vt:lpstr>Le temps</vt:lpstr>
    </vt:vector>
  </TitlesOfParts>
  <Company>Delta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Roman</dc:title>
  <dc:creator>SD37</dc:creator>
  <cp:lastModifiedBy>SD37</cp:lastModifiedBy>
  <cp:revision>6</cp:revision>
  <dcterms:created xsi:type="dcterms:W3CDTF">2015-11-17T22:38:29Z</dcterms:created>
  <dcterms:modified xsi:type="dcterms:W3CDTF">2015-11-18T22:27:48Z</dcterms:modified>
</cp:coreProperties>
</file>